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  <Relationship Id='rId34' Target='slides/slide29.xml' Type='http://schemas.openxmlformats.org/officeDocument/2006/relationships/slide' />
  <Relationship Id='rId35' Target='slides/slide30.xml' Type='http://schemas.openxmlformats.org/officeDocument/2006/relationships/slide' />
  <Relationship Id='rId36' Target='slides/slide31.xml' Type='http://schemas.openxmlformats.org/officeDocument/2006/relationships/slide' />
  <Relationship Id='rId37' Target='slides/slide32.xml' Type='http://schemas.openxmlformats.org/officeDocument/2006/relationships/slide' />
  <Relationship Id='rId38' Target='slides/slide33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2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4' Target='../media/image28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3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5' Target='../media/image29.png' Type='http://schemas.openxmlformats.org/officeDocument/2006/relationships/image' />
</Relationships>

</file>

<file path=ppt/slides/_rels/slide3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6' Target='../media/image30.png' Type='http://schemas.openxmlformats.org/officeDocument/2006/relationships/image' />
</Relationships>

</file>

<file path=ppt/slides/_rels/slide3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7' Target='../media/image31.png' Type='http://schemas.openxmlformats.org/officeDocument/2006/relationships/image' />
</Relationships>

</file>

<file path=ppt/slides/_rels/slide3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8' Target='../media/image3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187A0688-6A9F-4A67-812F-54BBCDBC45E7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Final Graphs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E34169AC-B836-4311-963D-63FC49293B09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5/15/2019 11:05:35 AM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>
            <a:extLst>
              <a:ext uri="{FF2B5EF4-FFF2-40B4-BE49-F238E27FC236}">
                <a16:creationId xmlns:a16="http://schemas.microsoft.com/office/drawing/2014/main" id="{DE718502-056D-4E77-BCB3-0F8BDA9F6D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5" y="2043112"/>
            <a:ext cx="15430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>
            <a:extLst>
              <a:ext uri="{FF2B5EF4-FFF2-40B4-BE49-F238E27FC236}">
                <a16:creationId xmlns:a16="http://schemas.microsoft.com/office/drawing/2014/main" id="{49F3C118-86B9-4C8E-944B-865CEEE67C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719137"/>
            <a:ext cx="95440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>
            <a:extLst>
              <a:ext uri="{FF2B5EF4-FFF2-40B4-BE49-F238E27FC236}">
                <a16:creationId xmlns:a16="http://schemas.microsoft.com/office/drawing/2014/main" id="{6BF471B5-7719-4C52-BF81-B3755A22D55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087" y="719137"/>
            <a:ext cx="77438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>
            <a:extLst>
              <a:ext uri="{FF2B5EF4-FFF2-40B4-BE49-F238E27FC236}">
                <a16:creationId xmlns:a16="http://schemas.microsoft.com/office/drawing/2014/main" id="{5D94B6F7-CD29-4D0D-AACF-411B31868F1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719137"/>
            <a:ext cx="79248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>
            <a:extLst>
              <a:ext uri="{FF2B5EF4-FFF2-40B4-BE49-F238E27FC236}">
                <a16:creationId xmlns:a16="http://schemas.microsoft.com/office/drawing/2014/main" id="{2F9727C5-4945-44BC-A6A4-1D38052C452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00100"/>
            <a:ext cx="9172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>
            <a:extLst>
              <a:ext uri="{FF2B5EF4-FFF2-40B4-BE49-F238E27FC236}">
                <a16:creationId xmlns:a16="http://schemas.microsoft.com/office/drawing/2014/main" id="{25468A83-6369-417B-993D-C59BEAA87A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00100"/>
            <a:ext cx="9172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>
            <a:extLst>
              <a:ext uri="{FF2B5EF4-FFF2-40B4-BE49-F238E27FC236}">
                <a16:creationId xmlns:a16="http://schemas.microsoft.com/office/drawing/2014/main" id="{5CD5EC63-EB1F-4381-BDDC-772B0431C60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00100"/>
            <a:ext cx="9172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>
            <a:extLst>
              <a:ext uri="{FF2B5EF4-FFF2-40B4-BE49-F238E27FC236}">
                <a16:creationId xmlns:a16="http://schemas.microsoft.com/office/drawing/2014/main" id="{4B4C3FD7-4613-4498-8D81-50B2D56944B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00100"/>
            <a:ext cx="9172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>
            <a:extLst>
              <a:ext uri="{FF2B5EF4-FFF2-40B4-BE49-F238E27FC236}">
                <a16:creationId xmlns:a16="http://schemas.microsoft.com/office/drawing/2014/main" id="{A8915FA8-783A-4521-A7F0-89CDDD42A57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83" y="0"/>
            <a:ext cx="7450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>
            <a:extLst>
              <a:ext uri="{FF2B5EF4-FFF2-40B4-BE49-F238E27FC236}">
                <a16:creationId xmlns:a16="http://schemas.microsoft.com/office/drawing/2014/main" id="{E265C6E8-927D-4C5C-8BC2-A5598405AD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00100"/>
            <a:ext cx="9172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A0C78143-7E2E-409B-A21E-446B4F50F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25" y="1614487"/>
            <a:ext cx="17335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>
            <a:extLst>
              <a:ext uri="{FF2B5EF4-FFF2-40B4-BE49-F238E27FC236}">
                <a16:creationId xmlns:a16="http://schemas.microsoft.com/office/drawing/2014/main" id="{70A56EEB-8C85-49C2-84F5-1DF0A453FAE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00100"/>
            <a:ext cx="9172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>
            <a:extLst>
              <a:ext uri="{FF2B5EF4-FFF2-40B4-BE49-F238E27FC236}">
                <a16:creationId xmlns:a16="http://schemas.microsoft.com/office/drawing/2014/main" id="{A940DE7B-AEAB-447D-A4F3-9737119A1F0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00100"/>
            <a:ext cx="9172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>
            <a:extLst>
              <a:ext uri="{FF2B5EF4-FFF2-40B4-BE49-F238E27FC236}">
                <a16:creationId xmlns:a16="http://schemas.microsoft.com/office/drawing/2014/main" id="{5870C375-2244-4791-9D8B-B7C6A14A427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00100"/>
            <a:ext cx="9172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>
            <a:extLst>
              <a:ext uri="{FF2B5EF4-FFF2-40B4-BE49-F238E27FC236}">
                <a16:creationId xmlns:a16="http://schemas.microsoft.com/office/drawing/2014/main" id="{69BCA49B-453C-4CC6-92E6-7B8274DFC54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37" y="0"/>
            <a:ext cx="7834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>
            <a:extLst>
              <a:ext uri="{FF2B5EF4-FFF2-40B4-BE49-F238E27FC236}">
                <a16:creationId xmlns:a16="http://schemas.microsoft.com/office/drawing/2014/main" id="{01CAAC57-7BC3-4D48-A795-B2F708F5E35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2" y="642937"/>
            <a:ext cx="88677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>
            <a:extLst>
              <a:ext uri="{FF2B5EF4-FFF2-40B4-BE49-F238E27FC236}">
                <a16:creationId xmlns:a16="http://schemas.microsoft.com/office/drawing/2014/main" id="{56D27967-0541-497E-ABA3-D5391DB6EC3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2" y="642937"/>
            <a:ext cx="88677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>
            <a:extLst>
              <a:ext uri="{FF2B5EF4-FFF2-40B4-BE49-F238E27FC236}">
                <a16:creationId xmlns:a16="http://schemas.microsoft.com/office/drawing/2014/main" id="{6555B2F1-7E2B-4911-9620-B98BBCD11B7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2" y="642937"/>
            <a:ext cx="88677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>
            <a:extLst>
              <a:ext uri="{FF2B5EF4-FFF2-40B4-BE49-F238E27FC236}">
                <a16:creationId xmlns:a16="http://schemas.microsoft.com/office/drawing/2014/main" id="{AEB5E6F2-764D-4651-8ED1-C404A72D4FA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2" y="642937"/>
            <a:ext cx="88677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lide28">
            <a:extLst>
              <a:ext uri="{FF2B5EF4-FFF2-40B4-BE49-F238E27FC236}">
                <a16:creationId xmlns:a16="http://schemas.microsoft.com/office/drawing/2014/main" id="{23FD8BA3-4228-419A-8B61-5ED8C6E7BED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00100"/>
            <a:ext cx="9172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ide29">
            <a:extLst>
              <a:ext uri="{FF2B5EF4-FFF2-40B4-BE49-F238E27FC236}">
                <a16:creationId xmlns:a16="http://schemas.microsoft.com/office/drawing/2014/main" id="{2D3CD233-BC07-4533-B8D7-F3BBAFCF57D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00100"/>
            <a:ext cx="9172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>
            <a:extLst>
              <a:ext uri="{FF2B5EF4-FFF2-40B4-BE49-F238E27FC236}">
                <a16:creationId xmlns:a16="http://schemas.microsoft.com/office/drawing/2014/main" id="{DB6F5368-72EA-4F59-9BD5-880056B060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25" y="1614487"/>
            <a:ext cx="17335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lide30">
            <a:extLst>
              <a:ext uri="{FF2B5EF4-FFF2-40B4-BE49-F238E27FC236}">
                <a16:creationId xmlns:a16="http://schemas.microsoft.com/office/drawing/2014/main" id="{39824DE0-333F-4464-9B9E-826328667A7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00100"/>
            <a:ext cx="9172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lide31">
            <a:extLst>
              <a:ext uri="{FF2B5EF4-FFF2-40B4-BE49-F238E27FC236}">
                <a16:creationId xmlns:a16="http://schemas.microsoft.com/office/drawing/2014/main" id="{81E4F09C-6F5A-4D01-8A90-655950251F1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00100"/>
            <a:ext cx="9172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lide32">
            <a:extLst>
              <a:ext uri="{FF2B5EF4-FFF2-40B4-BE49-F238E27FC236}">
                <a16:creationId xmlns:a16="http://schemas.microsoft.com/office/drawing/2014/main" id="{F37269DB-E3C3-4587-8B82-CE83136538E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00100"/>
            <a:ext cx="9172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lide33">
            <a:extLst>
              <a:ext uri="{FF2B5EF4-FFF2-40B4-BE49-F238E27FC236}">
                <a16:creationId xmlns:a16="http://schemas.microsoft.com/office/drawing/2014/main" id="{82C3DC61-1556-41FF-98B0-1C3F5F155A9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37" y="0"/>
            <a:ext cx="7834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7D216EEC-0008-4684-B93B-A29E45D370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25" y="1614487"/>
            <a:ext cx="17335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CC7674B8-4201-4E6F-B6F8-72ABE3DCA7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5" y="1400175"/>
            <a:ext cx="15430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C37E5C9A-C94C-488F-A09C-0C0EA1FD8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719137"/>
            <a:ext cx="95440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>
            <a:extLst>
              <a:ext uri="{FF2B5EF4-FFF2-40B4-BE49-F238E27FC236}">
                <a16:creationId xmlns:a16="http://schemas.microsoft.com/office/drawing/2014/main" id="{3530102C-B81A-465E-B874-5D3544F98A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5" y="2043112"/>
            <a:ext cx="15430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>
            <a:extLst>
              <a:ext uri="{FF2B5EF4-FFF2-40B4-BE49-F238E27FC236}">
                <a16:creationId xmlns:a16="http://schemas.microsoft.com/office/drawing/2014/main" id="{6E8E0E6D-E283-4A78-96B3-4C976ED8E5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5" y="1881187"/>
            <a:ext cx="15430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>
            <a:extLst>
              <a:ext uri="{FF2B5EF4-FFF2-40B4-BE49-F238E27FC236}">
                <a16:creationId xmlns:a16="http://schemas.microsoft.com/office/drawing/2014/main" id="{CA5E5B79-7A51-48FF-88FF-68F6DCB314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5" y="2043112"/>
            <a:ext cx="15430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0</cp:revision>
  <dcterms:created xsi:type="dcterms:W3CDTF">2018-08-15T22:40:47Z</dcterms:created>
  <dcterms:modified xsi:type="dcterms:W3CDTF">2018-08-15T22:40:47Z</dcterms:modified>
</cp:coreProperties>
</file>